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296" r:id="rId6"/>
    <p:sldId id="298" r:id="rId7"/>
    <p:sldId id="299" r:id="rId8"/>
    <p:sldId id="300" r:id="rId9"/>
    <p:sldId id="301" r:id="rId10"/>
    <p:sldId id="302" r:id="rId11"/>
    <p:sldId id="304" r:id="rId12"/>
    <p:sldId id="306" r:id="rId13"/>
    <p:sldId id="307" r:id="rId14"/>
    <p:sldId id="316" r:id="rId1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96B353-2E14-B3E3-C084-B632468E563F}" name="Amanze, Carol  (DHCD)" initials="" userId="S::Carol.Amanze@baltimorecity.gov::54730142-7ca9-41c1-9b79-7239070f5b9a" providerId="AD"/>
  <p188:author id="{7387407F-CA89-B37D-43E1-974F9A17F535}" name="Moriarty, Susan (DHCD)" initials="MS" userId="S::susan.moriarty@baltimorecity.gov::d197246f-4f55-4abf-bd2a-e0d5f16b0ca1" providerId="AD"/>
  <p188:author id="{6E5407AE-06D9-2E50-D588-FA0F7907A18A}" name="Steinik, Pamela (DHCD)" initials="SP" userId="S::pamela.steinik@baltimorecity.gov::11bd88a9-7a92-4ff2-8587-48d5d13deccb" providerId="AD"/>
  <p188:author id="{8645A1EA-A3EE-A007-57C1-0E349131D4F5}" name="Moriarty, Susan (DHCD)" initials="SM" userId="S::Susan.Moriarty@baltimorecity.gov::d197246f-4f55-4abf-bd2a-e0d5f16b0c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iarty, Susan (DHCD)" userId="S::susan.moriarty@baltimorecity.gov::d197246f-4f55-4abf-bd2a-e0d5f16b0ca1" providerId="AD" clId="Web-{268B51A2-73E4-D37C-C734-A6EBFA59921E}"/>
    <pc:docChg chg="delSld sldOrd">
      <pc:chgData name="Moriarty, Susan (DHCD)" userId="S::susan.moriarty@baltimorecity.gov::d197246f-4f55-4abf-bd2a-e0d5f16b0ca1" providerId="AD" clId="Web-{268B51A2-73E4-D37C-C734-A6EBFA59921E}" dt="2024-12-17T14:44:54.227" v="5"/>
      <pc:docMkLst>
        <pc:docMk/>
      </pc:docMkLst>
      <pc:sldChg chg="del">
        <pc:chgData name="Moriarty, Susan (DHCD)" userId="S::susan.moriarty@baltimorecity.gov::d197246f-4f55-4abf-bd2a-e0d5f16b0ca1" providerId="AD" clId="Web-{268B51A2-73E4-D37C-C734-A6EBFA59921E}" dt="2024-12-17T14:44:54.227" v="5"/>
        <pc:sldMkLst>
          <pc:docMk/>
          <pc:sldMk cId="3817609877" sldId="308"/>
        </pc:sldMkLst>
      </pc:sldChg>
      <pc:sldChg chg="del">
        <pc:chgData name="Moriarty, Susan (DHCD)" userId="S::susan.moriarty@baltimorecity.gov::d197246f-4f55-4abf-bd2a-e0d5f16b0ca1" providerId="AD" clId="Web-{268B51A2-73E4-D37C-C734-A6EBFA59921E}" dt="2024-12-17T14:44:54.227" v="1"/>
        <pc:sldMkLst>
          <pc:docMk/>
          <pc:sldMk cId="1249062908" sldId="309"/>
        </pc:sldMkLst>
      </pc:sldChg>
      <pc:sldChg chg="del">
        <pc:chgData name="Moriarty, Susan (DHCD)" userId="S::susan.moriarty@baltimorecity.gov::d197246f-4f55-4abf-bd2a-e0d5f16b0ca1" providerId="AD" clId="Web-{268B51A2-73E4-D37C-C734-A6EBFA59921E}" dt="2024-12-17T14:44:54.227" v="4"/>
        <pc:sldMkLst>
          <pc:docMk/>
          <pc:sldMk cId="3733363062" sldId="311"/>
        </pc:sldMkLst>
      </pc:sldChg>
      <pc:sldChg chg="del">
        <pc:chgData name="Moriarty, Susan (DHCD)" userId="S::susan.moriarty@baltimorecity.gov::d197246f-4f55-4abf-bd2a-e0d5f16b0ca1" providerId="AD" clId="Web-{268B51A2-73E4-D37C-C734-A6EBFA59921E}" dt="2024-12-17T14:44:54.227" v="3"/>
        <pc:sldMkLst>
          <pc:docMk/>
          <pc:sldMk cId="1947737285" sldId="313"/>
        </pc:sldMkLst>
      </pc:sldChg>
      <pc:sldChg chg="del">
        <pc:chgData name="Moriarty, Susan (DHCD)" userId="S::susan.moriarty@baltimorecity.gov::d197246f-4f55-4abf-bd2a-e0d5f16b0ca1" providerId="AD" clId="Web-{268B51A2-73E4-D37C-C734-A6EBFA59921E}" dt="2024-12-17T14:44:54.227" v="2"/>
        <pc:sldMkLst>
          <pc:docMk/>
          <pc:sldMk cId="3145345802" sldId="315"/>
        </pc:sldMkLst>
      </pc:sldChg>
      <pc:sldChg chg="ord">
        <pc:chgData name="Moriarty, Susan (DHCD)" userId="S::susan.moriarty@baltimorecity.gov::d197246f-4f55-4abf-bd2a-e0d5f16b0ca1" providerId="AD" clId="Web-{268B51A2-73E4-D37C-C734-A6EBFA59921E}" dt="2024-12-17T14:41:51.947" v="0"/>
        <pc:sldMkLst>
          <pc:docMk/>
          <pc:sldMk cId="1923852336" sldId="316"/>
        </pc:sldMkLst>
      </pc:sldChg>
    </pc:docChg>
  </pc:docChgLst>
  <pc:docChgLst>
    <pc:chgData name="Fielder, David (DHCD)" userId="e29fff97-22c0-4a56-b3b4-f06bb7f8e442" providerId="ADAL" clId="{F926E81C-0047-416E-8995-BCB80453EC05}"/>
    <pc:docChg chg="custSel modSld">
      <pc:chgData name="Fielder, David (DHCD)" userId="e29fff97-22c0-4a56-b3b4-f06bb7f8e442" providerId="ADAL" clId="{F926E81C-0047-416E-8995-BCB80453EC05}" dt="2024-12-19T16:42:59.901" v="33" actId="255"/>
      <pc:docMkLst>
        <pc:docMk/>
      </pc:docMkLst>
      <pc:sldChg chg="delSp mod">
        <pc:chgData name="Fielder, David (DHCD)" userId="e29fff97-22c0-4a56-b3b4-f06bb7f8e442" providerId="ADAL" clId="{F926E81C-0047-416E-8995-BCB80453EC05}" dt="2024-12-19T16:41:19.001" v="0" actId="478"/>
        <pc:sldMkLst>
          <pc:docMk/>
          <pc:sldMk cId="3058622253" sldId="304"/>
        </pc:sldMkLst>
        <pc:picChg chg="del">
          <ac:chgData name="Fielder, David (DHCD)" userId="e29fff97-22c0-4a56-b3b4-f06bb7f8e442" providerId="ADAL" clId="{F926E81C-0047-416E-8995-BCB80453EC05}" dt="2024-12-19T16:41:19.001" v="0" actId="478"/>
          <ac:picMkLst>
            <pc:docMk/>
            <pc:sldMk cId="3058622253" sldId="304"/>
            <ac:picMk id="2" creationId="{8D4454C7-48BB-5912-89C0-8B6C0D09F733}"/>
          </ac:picMkLst>
        </pc:picChg>
      </pc:sldChg>
      <pc:sldChg chg="modSp mod">
        <pc:chgData name="Fielder, David (DHCD)" userId="e29fff97-22c0-4a56-b3b4-f06bb7f8e442" providerId="ADAL" clId="{F926E81C-0047-416E-8995-BCB80453EC05}" dt="2024-12-19T16:42:59.901" v="33" actId="255"/>
        <pc:sldMkLst>
          <pc:docMk/>
          <pc:sldMk cId="1923852336" sldId="316"/>
        </pc:sldMkLst>
        <pc:spChg chg="mod">
          <ac:chgData name="Fielder, David (DHCD)" userId="e29fff97-22c0-4a56-b3b4-f06bb7f8e442" providerId="ADAL" clId="{F926E81C-0047-416E-8995-BCB80453EC05}" dt="2024-12-19T16:42:59.901" v="33" actId="255"/>
          <ac:spMkLst>
            <pc:docMk/>
            <pc:sldMk cId="1923852336" sldId="316"/>
            <ac:spMk id="2" creationId="{F4F750DB-7B4A-6D30-CFDF-FC23B6667A0F}"/>
          </ac:spMkLst>
        </pc:spChg>
      </pc:sldChg>
    </pc:docChg>
  </pc:docChgLst>
  <pc:docChgLst>
    <pc:chgData name="Moriarty, Susan (DHCD)" userId="S::susan.moriarty@baltimorecity.gov::d197246f-4f55-4abf-bd2a-e0d5f16b0ca1" providerId="AD" clId="Web-{D0F8E433-D64B-E177-4D2F-DF8E7FD903CD}"/>
    <pc:docChg chg="modSld">
      <pc:chgData name="Moriarty, Susan (DHCD)" userId="S::susan.moriarty@baltimorecity.gov::d197246f-4f55-4abf-bd2a-e0d5f16b0ca1" providerId="AD" clId="Web-{D0F8E433-D64B-E177-4D2F-DF8E7FD903CD}" dt="2024-12-13T20:36:44.901" v="1"/>
      <pc:docMkLst>
        <pc:docMk/>
      </pc:docMkLst>
      <pc:sldChg chg="modSp">
        <pc:chgData name="Moriarty, Susan (DHCD)" userId="S::susan.moriarty@baltimorecity.gov::d197246f-4f55-4abf-bd2a-e0d5f16b0ca1" providerId="AD" clId="Web-{D0F8E433-D64B-E177-4D2F-DF8E7FD903CD}" dt="2024-12-13T20:33:12.339" v="0"/>
        <pc:sldMkLst>
          <pc:docMk/>
          <pc:sldMk cId="4196313041" sldId="306"/>
        </pc:sldMkLst>
        <pc:graphicFrameChg chg="modGraphic">
          <ac:chgData name="Moriarty, Susan (DHCD)" userId="S::susan.moriarty@baltimorecity.gov::d197246f-4f55-4abf-bd2a-e0d5f16b0ca1" providerId="AD" clId="Web-{D0F8E433-D64B-E177-4D2F-DF8E7FD903CD}" dt="2024-12-13T20:33:12.339" v="0"/>
          <ac:graphicFrameMkLst>
            <pc:docMk/>
            <pc:sldMk cId="4196313041" sldId="306"/>
            <ac:graphicFrameMk id="2" creationId="{C0A92F10-40CA-7905-0348-19E3D3817D3F}"/>
          </ac:graphicFrameMkLst>
        </pc:graphicFrameChg>
      </pc:sldChg>
      <pc:sldChg chg="delSp">
        <pc:chgData name="Moriarty, Susan (DHCD)" userId="S::susan.moriarty@baltimorecity.gov::d197246f-4f55-4abf-bd2a-e0d5f16b0ca1" providerId="AD" clId="Web-{D0F8E433-D64B-E177-4D2F-DF8E7FD903CD}" dt="2024-12-13T20:36:44.901" v="1"/>
        <pc:sldMkLst>
          <pc:docMk/>
          <pc:sldMk cId="1923852336" sldId="316"/>
        </pc:sldMkLst>
        <pc:spChg chg="del">
          <ac:chgData name="Moriarty, Susan (DHCD)" userId="S::susan.moriarty@baltimorecity.gov::d197246f-4f55-4abf-bd2a-e0d5f16b0ca1" providerId="AD" clId="Web-{D0F8E433-D64B-E177-4D2F-DF8E7FD903CD}" dt="2024-12-13T20:36:44.901" v="1"/>
          <ac:spMkLst>
            <pc:docMk/>
            <pc:sldMk cId="1923852336" sldId="316"/>
            <ac:spMk id="3" creationId="{B7D09AFC-FB38-FA75-C75F-ADB2A5B418FA}"/>
          </ac:spMkLst>
        </pc:spChg>
      </pc:sldChg>
    </pc:docChg>
  </pc:docChgLst>
  <pc:docChgLst>
    <pc:chgData name="Steinik, Pamela (DHCD)" userId="S::pamela.steinik@baltimorecity.gov::11bd88a9-7a92-4ff2-8587-48d5d13deccb" providerId="AD" clId="Web-{F04F1EA1-41DF-3400-CC2C-6CDBC4460710}"/>
    <pc:docChg chg="modSld">
      <pc:chgData name="Steinik, Pamela (DHCD)" userId="S::pamela.steinik@baltimorecity.gov::11bd88a9-7a92-4ff2-8587-48d5d13deccb" providerId="AD" clId="Web-{F04F1EA1-41DF-3400-CC2C-6CDBC4460710}" dt="2024-12-16T20:51:46.677" v="5" actId="20577"/>
      <pc:docMkLst>
        <pc:docMk/>
      </pc:docMkLst>
      <pc:sldChg chg="modSp">
        <pc:chgData name="Steinik, Pamela (DHCD)" userId="S::pamela.steinik@baltimorecity.gov::11bd88a9-7a92-4ff2-8587-48d5d13deccb" providerId="AD" clId="Web-{F04F1EA1-41DF-3400-CC2C-6CDBC4460710}" dt="2024-12-16T20:51:46.677" v="5" actId="20577"/>
        <pc:sldMkLst>
          <pc:docMk/>
          <pc:sldMk cId="3727895944" sldId="307"/>
        </pc:sldMkLst>
        <pc:spChg chg="mod">
          <ac:chgData name="Steinik, Pamela (DHCD)" userId="S::pamela.steinik@baltimorecity.gov::11bd88a9-7a92-4ff2-8587-48d5d13deccb" providerId="AD" clId="Web-{F04F1EA1-41DF-3400-CC2C-6CDBC4460710}" dt="2024-12-16T20:51:46.677" v="5" actId="20577"/>
          <ac:spMkLst>
            <pc:docMk/>
            <pc:sldMk cId="3727895944" sldId="307"/>
            <ac:spMk id="4" creationId="{D6682266-3D29-AF30-CFC0-11DB6E91BBE0}"/>
          </ac:spMkLst>
        </pc:spChg>
      </pc:sldChg>
    </pc:docChg>
  </pc:docChgLst>
  <pc:docChgLst>
    <pc:chgData name="Moriarty, Susan (DHCD)" userId="S::susan.moriarty@baltimorecity.gov::d197246f-4f55-4abf-bd2a-e0d5f16b0ca1" providerId="AD" clId="Web-{487552C3-6CBD-D3C3-63A7-FDADC1DC696D}"/>
    <pc:docChg chg="modSld">
      <pc:chgData name="Moriarty, Susan (DHCD)" userId="S::susan.moriarty@baltimorecity.gov::d197246f-4f55-4abf-bd2a-e0d5f16b0ca1" providerId="AD" clId="Web-{487552C3-6CBD-D3C3-63A7-FDADC1DC696D}" dt="2024-12-17T16:23:18.744" v="0"/>
      <pc:docMkLst>
        <pc:docMk/>
      </pc:docMkLst>
      <pc:sldChg chg="delSp">
        <pc:chgData name="Moriarty, Susan (DHCD)" userId="S::susan.moriarty@baltimorecity.gov::d197246f-4f55-4abf-bd2a-e0d5f16b0ca1" providerId="AD" clId="Web-{487552C3-6CBD-D3C3-63A7-FDADC1DC696D}" dt="2024-12-17T16:23:18.744" v="0"/>
        <pc:sldMkLst>
          <pc:docMk/>
          <pc:sldMk cId="3058622253" sldId="304"/>
        </pc:sldMkLst>
        <pc:picChg chg="del">
          <ac:chgData name="Moriarty, Susan (DHCD)" userId="S::susan.moriarty@baltimorecity.gov::d197246f-4f55-4abf-bd2a-e0d5f16b0ca1" providerId="AD" clId="Web-{487552C3-6CBD-D3C3-63A7-FDADC1DC696D}" dt="2024-12-17T16:23:18.744" v="0"/>
          <ac:picMkLst>
            <pc:docMk/>
            <pc:sldMk cId="3058622253" sldId="304"/>
            <ac:picMk id="4" creationId="{91CF4515-B331-EF11-0C48-8FCB410A8A46}"/>
          </ac:picMkLst>
        </pc:picChg>
      </pc:sldChg>
    </pc:docChg>
  </pc:docChgLst>
  <pc:docChgLst>
    <pc:chgData name="Moriarty, Susan (DHCD)" userId="S::susan.moriarty@baltimorecity.gov::d197246f-4f55-4abf-bd2a-e0d5f16b0ca1" providerId="AD" clId="Web-{C4FEB574-9991-72B5-8043-1FE426BAEB91}"/>
    <pc:docChg chg="mod delSld modSld">
      <pc:chgData name="Moriarty, Susan (DHCD)" userId="S::susan.moriarty@baltimorecity.gov::d197246f-4f55-4abf-bd2a-e0d5f16b0ca1" providerId="AD" clId="Web-{C4FEB574-9991-72B5-8043-1FE426BAEB91}" dt="2024-12-13T19:41:43.753" v="127" actId="20577"/>
      <pc:docMkLst>
        <pc:docMk/>
      </pc:docMkLst>
      <pc:sldChg chg="modSp">
        <pc:chgData name="Moriarty, Susan (DHCD)" userId="S::susan.moriarty@baltimorecity.gov::d197246f-4f55-4abf-bd2a-e0d5f16b0ca1" providerId="AD" clId="Web-{C4FEB574-9991-72B5-8043-1FE426BAEB91}" dt="2024-12-13T18:56:45.510" v="5" actId="20577"/>
        <pc:sldMkLst>
          <pc:docMk/>
          <pc:sldMk cId="3716544390" sldId="299"/>
        </pc:sldMkLst>
        <pc:spChg chg="mod">
          <ac:chgData name="Moriarty, Susan (DHCD)" userId="S::susan.moriarty@baltimorecity.gov::d197246f-4f55-4abf-bd2a-e0d5f16b0ca1" providerId="AD" clId="Web-{C4FEB574-9991-72B5-8043-1FE426BAEB91}" dt="2024-12-13T18:56:45.510" v="5" actId="20577"/>
          <ac:spMkLst>
            <pc:docMk/>
            <pc:sldMk cId="3716544390" sldId="299"/>
            <ac:spMk id="8" creationId="{F2F3EC4B-5329-2620-C9F2-C0F57EF08477}"/>
          </ac:spMkLst>
        </pc:spChg>
      </pc:sldChg>
      <pc:sldChg chg="modSp">
        <pc:chgData name="Moriarty, Susan (DHCD)" userId="S::susan.moriarty@baltimorecity.gov::d197246f-4f55-4abf-bd2a-e0d5f16b0ca1" providerId="AD" clId="Web-{C4FEB574-9991-72B5-8043-1FE426BAEB91}" dt="2024-12-13T18:58:40.665" v="11" actId="20577"/>
        <pc:sldMkLst>
          <pc:docMk/>
          <pc:sldMk cId="2361187392" sldId="302"/>
        </pc:sldMkLst>
        <pc:spChg chg="mod">
          <ac:chgData name="Moriarty, Susan (DHCD)" userId="S::susan.moriarty@baltimorecity.gov::d197246f-4f55-4abf-bd2a-e0d5f16b0ca1" providerId="AD" clId="Web-{C4FEB574-9991-72B5-8043-1FE426BAEB91}" dt="2024-12-13T18:58:40.665" v="11" actId="20577"/>
          <ac:spMkLst>
            <pc:docMk/>
            <pc:sldMk cId="2361187392" sldId="302"/>
            <ac:spMk id="8" creationId="{F2F3EC4B-5329-2620-C9F2-C0F57EF08477}"/>
          </ac:spMkLst>
        </pc:spChg>
      </pc:sldChg>
      <pc:sldChg chg="del">
        <pc:chgData name="Moriarty, Susan (DHCD)" userId="S::susan.moriarty@baltimorecity.gov::d197246f-4f55-4abf-bd2a-e0d5f16b0ca1" providerId="AD" clId="Web-{C4FEB574-9991-72B5-8043-1FE426BAEB91}" dt="2024-12-13T18:59:47.555" v="12"/>
        <pc:sldMkLst>
          <pc:docMk/>
          <pc:sldMk cId="552366902" sldId="303"/>
        </pc:sldMkLst>
      </pc:sldChg>
      <pc:sldChg chg="modSp">
        <pc:chgData name="Moriarty, Susan (DHCD)" userId="S::susan.moriarty@baltimorecity.gov::d197246f-4f55-4abf-bd2a-e0d5f16b0ca1" providerId="AD" clId="Web-{C4FEB574-9991-72B5-8043-1FE426BAEB91}" dt="2024-12-13T19:08:12.162" v="49" actId="20577"/>
        <pc:sldMkLst>
          <pc:docMk/>
          <pc:sldMk cId="3727895944" sldId="307"/>
        </pc:sldMkLst>
        <pc:spChg chg="mod">
          <ac:chgData name="Moriarty, Susan (DHCD)" userId="S::susan.moriarty@baltimorecity.gov::d197246f-4f55-4abf-bd2a-e0d5f16b0ca1" providerId="AD" clId="Web-{C4FEB574-9991-72B5-8043-1FE426BAEB91}" dt="2024-12-13T19:08:12.162" v="49" actId="20577"/>
          <ac:spMkLst>
            <pc:docMk/>
            <pc:sldMk cId="3727895944" sldId="307"/>
            <ac:spMk id="4" creationId="{D6682266-3D29-AF30-CFC0-11DB6E91BBE0}"/>
          </ac:spMkLst>
        </pc:spChg>
      </pc:sldChg>
      <pc:sldChg chg="modSp">
        <pc:chgData name="Moriarty, Susan (DHCD)" userId="S::susan.moriarty@baltimorecity.gov::d197246f-4f55-4abf-bd2a-e0d5f16b0ca1" providerId="AD" clId="Web-{C4FEB574-9991-72B5-8043-1FE426BAEB91}" dt="2024-12-13T19:37:24.722" v="84" actId="20577"/>
        <pc:sldMkLst>
          <pc:docMk/>
          <pc:sldMk cId="3817609877" sldId="308"/>
        </pc:sldMkLst>
        <pc:spChg chg="mod">
          <ac:chgData name="Moriarty, Susan (DHCD)" userId="S::susan.moriarty@baltimorecity.gov::d197246f-4f55-4abf-bd2a-e0d5f16b0ca1" providerId="AD" clId="Web-{C4FEB574-9991-72B5-8043-1FE426BAEB91}" dt="2024-12-13T19:37:24.722" v="84" actId="20577"/>
          <ac:spMkLst>
            <pc:docMk/>
            <pc:sldMk cId="3817609877" sldId="308"/>
            <ac:spMk id="4" creationId="{D6682266-3D29-AF30-CFC0-11DB6E91BBE0}"/>
          </ac:spMkLst>
        </pc:spChg>
      </pc:sldChg>
      <pc:sldChg chg="addSp delSp modSp">
        <pc:chgData name="Moriarty, Susan (DHCD)" userId="S::susan.moriarty@baltimorecity.gov::d197246f-4f55-4abf-bd2a-e0d5f16b0ca1" providerId="AD" clId="Web-{C4FEB574-9991-72B5-8043-1FE426BAEB91}" dt="2024-12-13T19:41:43.753" v="127" actId="20577"/>
        <pc:sldMkLst>
          <pc:docMk/>
          <pc:sldMk cId="1249062908" sldId="309"/>
        </pc:sldMkLst>
        <pc:spChg chg="add mod">
          <ac:chgData name="Moriarty, Susan (DHCD)" userId="S::susan.moriarty@baltimorecity.gov::d197246f-4f55-4abf-bd2a-e0d5f16b0ca1" providerId="AD" clId="Web-{C4FEB574-9991-72B5-8043-1FE426BAEB91}" dt="2024-12-13T19:40:05.331" v="114" actId="1076"/>
          <ac:spMkLst>
            <pc:docMk/>
            <pc:sldMk cId="1249062908" sldId="309"/>
            <ac:spMk id="2" creationId="{363E9AB7-F0E8-0AC0-FC71-F4FDA0781A81}"/>
          </ac:spMkLst>
        </pc:spChg>
        <pc:spChg chg="del mod">
          <ac:chgData name="Moriarty, Susan (DHCD)" userId="S::susan.moriarty@baltimorecity.gov::d197246f-4f55-4abf-bd2a-e0d5f16b0ca1" providerId="AD" clId="Web-{C4FEB574-9991-72B5-8043-1FE426BAEB91}" dt="2024-12-13T19:38:13.941" v="94"/>
          <ac:spMkLst>
            <pc:docMk/>
            <pc:sldMk cId="1249062908" sldId="309"/>
            <ac:spMk id="3" creationId="{0E825544-6F60-5CB1-C83A-3D32E9B4608D}"/>
          </ac:spMkLst>
        </pc:spChg>
        <pc:spChg chg="mod">
          <ac:chgData name="Moriarty, Susan (DHCD)" userId="S::susan.moriarty@baltimorecity.gov::d197246f-4f55-4abf-bd2a-e0d5f16b0ca1" providerId="AD" clId="Web-{C4FEB574-9991-72B5-8043-1FE426BAEB91}" dt="2024-12-13T19:41:43.753" v="127" actId="20577"/>
          <ac:spMkLst>
            <pc:docMk/>
            <pc:sldMk cId="1249062908" sldId="309"/>
            <ac:spMk id="4" creationId="{D6682266-3D29-AF30-CFC0-11DB6E91BBE0}"/>
          </ac:spMkLst>
        </pc:spChg>
      </pc:sldChg>
      <pc:sldChg chg="modSp">
        <pc:chgData name="Moriarty, Susan (DHCD)" userId="S::susan.moriarty@baltimorecity.gov::d197246f-4f55-4abf-bd2a-e0d5f16b0ca1" providerId="AD" clId="Web-{C4FEB574-9991-72B5-8043-1FE426BAEB91}" dt="2024-12-13T19:08:59.693" v="52" actId="20577"/>
        <pc:sldMkLst>
          <pc:docMk/>
          <pc:sldMk cId="3733363062" sldId="311"/>
        </pc:sldMkLst>
        <pc:spChg chg="mod">
          <ac:chgData name="Moriarty, Susan (DHCD)" userId="S::susan.moriarty@baltimorecity.gov::d197246f-4f55-4abf-bd2a-e0d5f16b0ca1" providerId="AD" clId="Web-{C4FEB574-9991-72B5-8043-1FE426BAEB91}" dt="2024-12-13T19:08:59.693" v="52" actId="20577"/>
          <ac:spMkLst>
            <pc:docMk/>
            <pc:sldMk cId="3733363062" sldId="311"/>
            <ac:spMk id="4" creationId="{D6682266-3D29-AF30-CFC0-11DB6E91BBE0}"/>
          </ac:spMkLst>
        </pc:spChg>
      </pc:sldChg>
      <pc:sldChg chg="del">
        <pc:chgData name="Moriarty, Susan (DHCD)" userId="S::susan.moriarty@baltimorecity.gov::d197246f-4f55-4abf-bd2a-e0d5f16b0ca1" providerId="AD" clId="Web-{C4FEB574-9991-72B5-8043-1FE426BAEB91}" dt="2024-12-13T19:08:33.896" v="50"/>
        <pc:sldMkLst>
          <pc:docMk/>
          <pc:sldMk cId="2046269337" sldId="312"/>
        </pc:sldMkLst>
      </pc:sldChg>
      <pc:sldChg chg="modSp">
        <pc:chgData name="Moriarty, Susan (DHCD)" userId="S::susan.moriarty@baltimorecity.gov::d197246f-4f55-4abf-bd2a-e0d5f16b0ca1" providerId="AD" clId="Web-{C4FEB574-9991-72B5-8043-1FE426BAEB91}" dt="2024-12-13T19:37:36.003" v="86" actId="20577"/>
        <pc:sldMkLst>
          <pc:docMk/>
          <pc:sldMk cId="1947737285" sldId="313"/>
        </pc:sldMkLst>
        <pc:spChg chg="mod">
          <ac:chgData name="Moriarty, Susan (DHCD)" userId="S::susan.moriarty@baltimorecity.gov::d197246f-4f55-4abf-bd2a-e0d5f16b0ca1" providerId="AD" clId="Web-{C4FEB574-9991-72B5-8043-1FE426BAEB91}" dt="2024-12-13T19:37:36.003" v="86" actId="20577"/>
          <ac:spMkLst>
            <pc:docMk/>
            <pc:sldMk cId="1947737285" sldId="313"/>
            <ac:spMk id="4" creationId="{D6682266-3D29-AF30-CFC0-11DB6E91BBE0}"/>
          </ac:spMkLst>
        </pc:spChg>
      </pc:sldChg>
      <pc:sldChg chg="del">
        <pc:chgData name="Moriarty, Susan (DHCD)" userId="S::susan.moriarty@baltimorecity.gov::d197246f-4f55-4abf-bd2a-e0d5f16b0ca1" providerId="AD" clId="Web-{C4FEB574-9991-72B5-8043-1FE426BAEB91}" dt="2024-12-13T19:10:01.114" v="53"/>
        <pc:sldMkLst>
          <pc:docMk/>
          <pc:sldMk cId="3412859377" sldId="314"/>
        </pc:sldMkLst>
      </pc:sldChg>
      <pc:sldChg chg="modSp">
        <pc:chgData name="Moriarty, Susan (DHCD)" userId="S::susan.moriarty@baltimorecity.gov::d197246f-4f55-4abf-bd2a-e0d5f16b0ca1" providerId="AD" clId="Web-{C4FEB574-9991-72B5-8043-1FE426BAEB91}" dt="2024-12-13T19:37:51.160" v="92" actId="20577"/>
        <pc:sldMkLst>
          <pc:docMk/>
          <pc:sldMk cId="3145345802" sldId="315"/>
        </pc:sldMkLst>
        <pc:spChg chg="mod">
          <ac:chgData name="Moriarty, Susan (DHCD)" userId="S::susan.moriarty@baltimorecity.gov::d197246f-4f55-4abf-bd2a-e0d5f16b0ca1" providerId="AD" clId="Web-{C4FEB574-9991-72B5-8043-1FE426BAEB91}" dt="2024-12-13T19:37:51.160" v="92" actId="20577"/>
          <ac:spMkLst>
            <pc:docMk/>
            <pc:sldMk cId="3145345802" sldId="315"/>
            <ac:spMk id="4" creationId="{D6682266-3D29-AF30-CFC0-11DB6E91BBE0}"/>
          </ac:spMkLst>
        </pc:spChg>
      </pc:sldChg>
      <pc:sldChg chg="modSp">
        <pc:chgData name="Moriarty, Susan (DHCD)" userId="S::susan.moriarty@baltimorecity.gov::d197246f-4f55-4abf-bd2a-e0d5f16b0ca1" providerId="AD" clId="Web-{C4FEB574-9991-72B5-8043-1FE426BAEB91}" dt="2024-12-13T19:11:44.254" v="66" actId="20577"/>
        <pc:sldMkLst>
          <pc:docMk/>
          <pc:sldMk cId="1923852336" sldId="316"/>
        </pc:sldMkLst>
        <pc:spChg chg="mod">
          <ac:chgData name="Moriarty, Susan (DHCD)" userId="S::susan.moriarty@baltimorecity.gov::d197246f-4f55-4abf-bd2a-e0d5f16b0ca1" providerId="AD" clId="Web-{C4FEB574-9991-72B5-8043-1FE426BAEB91}" dt="2024-12-13T19:11:44.254" v="66" actId="20577"/>
          <ac:spMkLst>
            <pc:docMk/>
            <pc:sldMk cId="1923852336" sldId="316"/>
            <ac:spMk id="2" creationId="{F4F750DB-7B4A-6D30-CFDF-FC23B6667A0F}"/>
          </ac:spMkLst>
        </pc:spChg>
      </pc:sldChg>
    </pc:docChg>
  </pc:docChgLst>
  <pc:docChgLst>
    <pc:chgData name="Moriarty, Susan (DHCD)" userId="S::susan.moriarty@baltimorecity.gov::d197246f-4f55-4abf-bd2a-e0d5f16b0ca1" providerId="AD" clId="Web-{9AC83ABA-625C-7B63-A1D3-6A8A76A14532}"/>
    <pc:docChg chg="addSld delSld modSld">
      <pc:chgData name="Moriarty, Susan (DHCD)" userId="S::susan.moriarty@baltimorecity.gov::d197246f-4f55-4abf-bd2a-e0d5f16b0ca1" providerId="AD" clId="Web-{9AC83ABA-625C-7B63-A1D3-6A8A76A14532}" dt="2024-12-13T18:41:52.292" v="229" actId="20577"/>
      <pc:docMkLst>
        <pc:docMk/>
      </pc:docMkLst>
      <pc:sldChg chg="modSp">
        <pc:chgData name="Moriarty, Susan (DHCD)" userId="S::susan.moriarty@baltimorecity.gov::d197246f-4f55-4abf-bd2a-e0d5f16b0ca1" providerId="AD" clId="Web-{9AC83ABA-625C-7B63-A1D3-6A8A76A14532}" dt="2024-12-13T18:07:46.478" v="8" actId="20577"/>
        <pc:sldMkLst>
          <pc:docMk/>
          <pc:sldMk cId="1084595631" sldId="265"/>
        </pc:sldMkLst>
        <pc:spChg chg="mod">
          <ac:chgData name="Moriarty, Susan (DHCD)" userId="S::susan.moriarty@baltimorecity.gov::d197246f-4f55-4abf-bd2a-e0d5f16b0ca1" providerId="AD" clId="Web-{9AC83ABA-625C-7B63-A1D3-6A8A76A14532}" dt="2024-12-13T18:07:38.009" v="5" actId="20577"/>
          <ac:spMkLst>
            <pc:docMk/>
            <pc:sldMk cId="1084595631" sldId="265"/>
            <ac:spMk id="3" creationId="{00000000-0000-0000-0000-000000000000}"/>
          </ac:spMkLst>
        </pc:spChg>
        <pc:spChg chg="mod">
          <ac:chgData name="Moriarty, Susan (DHCD)" userId="S::susan.moriarty@baltimorecity.gov::d197246f-4f55-4abf-bd2a-e0d5f16b0ca1" providerId="AD" clId="Web-{9AC83ABA-625C-7B63-A1D3-6A8A76A14532}" dt="2024-12-13T18:07:46.478" v="8" actId="20577"/>
          <ac:spMkLst>
            <pc:docMk/>
            <pc:sldMk cId="1084595631" sldId="265"/>
            <ac:spMk id="6" creationId="{F1491B6B-B1FA-4761-8060-EEBAA998571A}"/>
          </ac:spMkLst>
        </pc:spChg>
      </pc:sldChg>
      <pc:sldChg chg="modSp">
        <pc:chgData name="Moriarty, Susan (DHCD)" userId="S::susan.moriarty@baltimorecity.gov::d197246f-4f55-4abf-bd2a-e0d5f16b0ca1" providerId="AD" clId="Web-{9AC83ABA-625C-7B63-A1D3-6A8A76A14532}" dt="2024-12-13T18:40:58.230" v="227" actId="20577"/>
        <pc:sldMkLst>
          <pc:docMk/>
          <pc:sldMk cId="3716544390" sldId="299"/>
        </pc:sldMkLst>
        <pc:spChg chg="mod">
          <ac:chgData name="Moriarty, Susan (DHCD)" userId="S::susan.moriarty@baltimorecity.gov::d197246f-4f55-4abf-bd2a-e0d5f16b0ca1" providerId="AD" clId="Web-{9AC83ABA-625C-7B63-A1D3-6A8A76A14532}" dt="2024-12-13T18:40:58.230" v="227" actId="20577"/>
          <ac:spMkLst>
            <pc:docMk/>
            <pc:sldMk cId="3716544390" sldId="299"/>
            <ac:spMk id="8" creationId="{F2F3EC4B-5329-2620-C9F2-C0F57EF08477}"/>
          </ac:spMkLst>
        </pc:spChg>
      </pc:sldChg>
      <pc:sldChg chg="modSp">
        <pc:chgData name="Moriarty, Susan (DHCD)" userId="S::susan.moriarty@baltimorecity.gov::d197246f-4f55-4abf-bd2a-e0d5f16b0ca1" providerId="AD" clId="Web-{9AC83ABA-625C-7B63-A1D3-6A8A76A14532}" dt="2024-12-13T18:41:52.292" v="229" actId="20577"/>
        <pc:sldMkLst>
          <pc:docMk/>
          <pc:sldMk cId="4008683858" sldId="301"/>
        </pc:sldMkLst>
        <pc:spChg chg="mod">
          <ac:chgData name="Moriarty, Susan (DHCD)" userId="S::susan.moriarty@baltimorecity.gov::d197246f-4f55-4abf-bd2a-e0d5f16b0ca1" providerId="AD" clId="Web-{9AC83ABA-625C-7B63-A1D3-6A8A76A14532}" dt="2024-12-13T18:41:52.292" v="229" actId="20577"/>
          <ac:spMkLst>
            <pc:docMk/>
            <pc:sldMk cId="4008683858" sldId="301"/>
            <ac:spMk id="8" creationId="{F2F3EC4B-5329-2620-C9F2-C0F57EF08477}"/>
          </ac:spMkLst>
        </pc:spChg>
      </pc:sldChg>
      <pc:sldChg chg="modSp">
        <pc:chgData name="Moriarty, Susan (DHCD)" userId="S::susan.moriarty@baltimorecity.gov::d197246f-4f55-4abf-bd2a-e0d5f16b0ca1" providerId="AD" clId="Web-{9AC83ABA-625C-7B63-A1D3-6A8A76A14532}" dt="2024-12-13T18:09:21.930" v="10" actId="20577"/>
        <pc:sldMkLst>
          <pc:docMk/>
          <pc:sldMk cId="2361187392" sldId="302"/>
        </pc:sldMkLst>
        <pc:spChg chg="mod">
          <ac:chgData name="Moriarty, Susan (DHCD)" userId="S::susan.moriarty@baltimorecity.gov::d197246f-4f55-4abf-bd2a-e0d5f16b0ca1" providerId="AD" clId="Web-{9AC83ABA-625C-7B63-A1D3-6A8A76A14532}" dt="2024-12-13T18:09:21.930" v="10" actId="20577"/>
          <ac:spMkLst>
            <pc:docMk/>
            <pc:sldMk cId="2361187392" sldId="302"/>
            <ac:spMk id="8" creationId="{F2F3EC4B-5329-2620-C9F2-C0F57EF08477}"/>
          </ac:spMkLst>
        </pc:spChg>
      </pc:sldChg>
      <pc:sldChg chg="del">
        <pc:chgData name="Moriarty, Susan (DHCD)" userId="S::susan.moriarty@baltimorecity.gov::d197246f-4f55-4abf-bd2a-e0d5f16b0ca1" providerId="AD" clId="Web-{9AC83ABA-625C-7B63-A1D3-6A8A76A14532}" dt="2024-12-13T18:09:59.429" v="11"/>
        <pc:sldMkLst>
          <pc:docMk/>
          <pc:sldMk cId="594405914" sldId="305"/>
        </pc:sldMkLst>
      </pc:sldChg>
      <pc:sldChg chg="modSp">
        <pc:chgData name="Moriarty, Susan (DHCD)" userId="S::susan.moriarty@baltimorecity.gov::d197246f-4f55-4abf-bd2a-e0d5f16b0ca1" providerId="AD" clId="Web-{9AC83ABA-625C-7B63-A1D3-6A8A76A14532}" dt="2024-12-13T18:13:47.020" v="164"/>
        <pc:sldMkLst>
          <pc:docMk/>
          <pc:sldMk cId="4196313041" sldId="306"/>
        </pc:sldMkLst>
        <pc:graphicFrameChg chg="mod modGraphic">
          <ac:chgData name="Moriarty, Susan (DHCD)" userId="S::susan.moriarty@baltimorecity.gov::d197246f-4f55-4abf-bd2a-e0d5f16b0ca1" providerId="AD" clId="Web-{9AC83ABA-625C-7B63-A1D3-6A8A76A14532}" dt="2024-12-13T18:13:47.020" v="164"/>
          <ac:graphicFrameMkLst>
            <pc:docMk/>
            <pc:sldMk cId="4196313041" sldId="306"/>
            <ac:graphicFrameMk id="2" creationId="{C0A92F10-40CA-7905-0348-19E3D3817D3F}"/>
          </ac:graphicFrameMkLst>
        </pc:graphicFrameChg>
      </pc:sldChg>
      <pc:sldChg chg="modSp">
        <pc:chgData name="Moriarty, Susan (DHCD)" userId="S::susan.moriarty@baltimorecity.gov::d197246f-4f55-4abf-bd2a-e0d5f16b0ca1" providerId="AD" clId="Web-{9AC83ABA-625C-7B63-A1D3-6A8A76A14532}" dt="2024-12-13T18:16:42.283" v="170" actId="20577"/>
        <pc:sldMkLst>
          <pc:docMk/>
          <pc:sldMk cId="3727895944" sldId="307"/>
        </pc:sldMkLst>
        <pc:spChg chg="mod">
          <ac:chgData name="Moriarty, Susan (DHCD)" userId="S::susan.moriarty@baltimorecity.gov::d197246f-4f55-4abf-bd2a-e0d5f16b0ca1" providerId="AD" clId="Web-{9AC83ABA-625C-7B63-A1D3-6A8A76A14532}" dt="2024-12-13T18:16:42.283" v="170" actId="20577"/>
          <ac:spMkLst>
            <pc:docMk/>
            <pc:sldMk cId="3727895944" sldId="307"/>
            <ac:spMk id="4" creationId="{D6682266-3D29-AF30-CFC0-11DB6E91BBE0}"/>
          </ac:spMkLst>
        </pc:spChg>
      </pc:sldChg>
      <pc:sldChg chg="modSp">
        <pc:chgData name="Moriarty, Susan (DHCD)" userId="S::susan.moriarty@baltimorecity.gov::d197246f-4f55-4abf-bd2a-e0d5f16b0ca1" providerId="AD" clId="Web-{9AC83ABA-625C-7B63-A1D3-6A8A76A14532}" dt="2024-12-13T18:19:23.547" v="195" actId="20577"/>
        <pc:sldMkLst>
          <pc:docMk/>
          <pc:sldMk cId="1249062908" sldId="309"/>
        </pc:sldMkLst>
        <pc:spChg chg="mod">
          <ac:chgData name="Moriarty, Susan (DHCD)" userId="S::susan.moriarty@baltimorecity.gov::d197246f-4f55-4abf-bd2a-e0d5f16b0ca1" providerId="AD" clId="Web-{9AC83ABA-625C-7B63-A1D3-6A8A76A14532}" dt="2024-12-13T18:19:23.547" v="195" actId="20577"/>
          <ac:spMkLst>
            <pc:docMk/>
            <pc:sldMk cId="1249062908" sldId="309"/>
            <ac:spMk id="4" creationId="{D6682266-3D29-AF30-CFC0-11DB6E91BBE0}"/>
          </ac:spMkLst>
        </pc:spChg>
      </pc:sldChg>
      <pc:sldChg chg="del">
        <pc:chgData name="Moriarty, Susan (DHCD)" userId="S::susan.moriarty@baltimorecity.gov::d197246f-4f55-4abf-bd2a-e0d5f16b0ca1" providerId="AD" clId="Web-{9AC83ABA-625C-7B63-A1D3-6A8A76A14532}" dt="2024-12-13T18:19:28.719" v="196"/>
        <pc:sldMkLst>
          <pc:docMk/>
          <pc:sldMk cId="85518422" sldId="310"/>
        </pc:sldMkLst>
      </pc:sldChg>
      <pc:sldChg chg="addSp modSp new mod modClrScheme chgLayout">
        <pc:chgData name="Moriarty, Susan (DHCD)" userId="S::susan.moriarty@baltimorecity.gov::d197246f-4f55-4abf-bd2a-e0d5f16b0ca1" providerId="AD" clId="Web-{9AC83ABA-625C-7B63-A1D3-6A8A76A14532}" dt="2024-12-13T18:22:25.826" v="218" actId="20577"/>
        <pc:sldMkLst>
          <pc:docMk/>
          <pc:sldMk cId="1923852336" sldId="316"/>
        </pc:sldMkLst>
        <pc:spChg chg="add mod">
          <ac:chgData name="Moriarty, Susan (DHCD)" userId="S::susan.moriarty@baltimorecity.gov::d197246f-4f55-4abf-bd2a-e0d5f16b0ca1" providerId="AD" clId="Web-{9AC83ABA-625C-7B63-A1D3-6A8A76A14532}" dt="2024-12-13T18:22:25.826" v="218" actId="20577"/>
          <ac:spMkLst>
            <pc:docMk/>
            <pc:sldMk cId="1923852336" sldId="316"/>
            <ac:spMk id="2" creationId="{F4F750DB-7B4A-6D30-CFDF-FC23B6667A0F}"/>
          </ac:spMkLst>
        </pc:spChg>
        <pc:spChg chg="add mod">
          <ac:chgData name="Moriarty, Susan (DHCD)" userId="S::susan.moriarty@baltimorecity.gov::d197246f-4f55-4abf-bd2a-e0d5f16b0ca1" providerId="AD" clId="Web-{9AC83ABA-625C-7B63-A1D3-6A8A76A14532}" dt="2024-12-13T18:20:25.546" v="198"/>
          <ac:spMkLst>
            <pc:docMk/>
            <pc:sldMk cId="1923852336" sldId="316"/>
            <ac:spMk id="3" creationId="{B7D09AFC-FB38-FA75-C75F-ADB2A5B418FA}"/>
          </ac:spMkLst>
        </pc:spChg>
      </pc:sldChg>
    </pc:docChg>
  </pc:docChgLst>
  <pc:docChgLst>
    <pc:chgData name="Steinik, Pamela (DHCD)" userId="S::pamela.steinik@baltimorecity.gov::11bd88a9-7a92-4ff2-8587-48d5d13deccb" providerId="AD" clId="Web-{0D35170A-9F58-0DEA-433F-B2BBE281EF2E}"/>
    <pc:docChg chg="mod modSld">
      <pc:chgData name="Steinik, Pamela (DHCD)" userId="S::pamela.steinik@baltimorecity.gov::11bd88a9-7a92-4ff2-8587-48d5d13deccb" providerId="AD" clId="Web-{0D35170A-9F58-0DEA-433F-B2BBE281EF2E}" dt="2024-12-16T20:50:30.507" v="7"/>
      <pc:docMkLst>
        <pc:docMk/>
      </pc:docMkLst>
      <pc:sldChg chg="addSp modSp">
        <pc:chgData name="Steinik, Pamela (DHCD)" userId="S::pamela.steinik@baltimorecity.gov::11bd88a9-7a92-4ff2-8587-48d5d13deccb" providerId="AD" clId="Web-{0D35170A-9F58-0DEA-433F-B2BBE281EF2E}" dt="2024-12-16T20:50:16.163" v="6" actId="1076"/>
        <pc:sldMkLst>
          <pc:docMk/>
          <pc:sldMk cId="3058622253" sldId="304"/>
        </pc:sldMkLst>
        <pc:picChg chg="add mod">
          <ac:chgData name="Steinik, Pamela (DHCD)" userId="S::pamela.steinik@baltimorecity.gov::11bd88a9-7a92-4ff2-8587-48d5d13deccb" providerId="AD" clId="Web-{0D35170A-9F58-0DEA-433F-B2BBE281EF2E}" dt="2024-12-16T20:50:16.163" v="6" actId="1076"/>
          <ac:picMkLst>
            <pc:docMk/>
            <pc:sldMk cId="3058622253" sldId="304"/>
            <ac:picMk id="4" creationId="{91CF4515-B331-EF11-0C48-8FCB410A8A4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B5BB40-9CA0-C07B-81FA-3EEE21A65D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86722-98B8-C6C1-6A5A-4D0139F48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77D8FA-35BE-47EA-86CE-2DBF56688B48}" type="datetimeFigureOut">
              <a:rPr lang="en-US" altLang="en-US"/>
              <a:pPr>
                <a:defRPr/>
              </a:pPr>
              <a:t>12/19/2024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C078B-3F47-1E19-37EF-FB46556DD7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FBB78-C677-9F65-6285-E0DFA91E60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2A1E46-003C-4F93-8236-33E0C783B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63A57D-6C15-0E4E-143B-FBFBAA5165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08550-5108-83B1-B37B-1B624A96C1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3729B3-657C-40F2-AEDB-F660B9F8C67B}" type="datetimeFigureOut">
              <a:rPr lang="en-US" altLang="en-US"/>
              <a:pPr>
                <a:defRPr/>
              </a:pPr>
              <a:t>12/19/2024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3165B6-FD98-ED9F-9DD8-42FAF14C48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053A349-701C-85CE-F0ED-7BA3A88A6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85E10-2345-82BA-4823-4EEF678554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40388-774D-EB44-AE3B-A8E21D69E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FB5DDFC-36B8-4EF2-918D-D58DDD3884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957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D14B71-5EC4-9AA6-0166-4EDE424CFF6A}"/>
              </a:ext>
            </a:extLst>
          </p:cNvPr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1DA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909B7-E524-C764-1BA3-61E826E00D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4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F0EDECA-317F-6188-0499-0A1FB0D84C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30188"/>
            <a:ext cx="13319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161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DA9C4C2-D3A4-658E-2314-EBDE3B4C41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F72C-7C60-4999-B5C1-8818DE33180A}" type="datetime1">
              <a:rPr lang="en-US" altLang="en-US"/>
              <a:pPr>
                <a:defRPr/>
              </a:pPr>
              <a:t>12/19/2024</a:t>
            </a:fld>
            <a:endParaRPr lang="en-US" alt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AC1B003-AF3C-2A71-5A27-38DB107D40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ACCDB03-DF82-4897-BB80-5B52E5D82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77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3C787-87DF-CDA6-612E-4340519C88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A101-BF4F-4745-B384-9D14D54A93F8}" type="datetime1">
              <a:rPr lang="en-US" altLang="en-US"/>
              <a:pPr>
                <a:defRPr/>
              </a:pPr>
              <a:t>12/19/2024</a:t>
            </a:fld>
            <a:endParaRPr lang="en-US" alt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7BBA2C8-B7AC-F71B-A8D9-D9D8B80C3F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0D7E44E-9AC6-4DE8-90D6-88362EB6A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7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959101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93725" y="4722841"/>
            <a:ext cx="336043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>
                <a:solidFill>
                  <a:schemeClr val="accent3"/>
                </a:solidFill>
                <a:latin typeface="Lato" panose="020F0502020204030203" pitchFamily="34" charset="0"/>
              </a:rPr>
              <a:t>BALTIMORE CITY </a:t>
            </a:r>
            <a:r>
              <a:rPr lang="en-US" sz="800" b="1" spc="30" baseline="0">
                <a:solidFill>
                  <a:srgbClr val="1DA79D"/>
                </a:solidFill>
                <a:latin typeface="Lato" panose="020F0502020204030203" pitchFamily="34" charset="0"/>
              </a:rPr>
              <a:t>DEPARTMENT OF HOUSING &amp; 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24920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336043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>
                <a:solidFill>
                  <a:schemeClr val="accent3"/>
                </a:solidFill>
                <a:latin typeface="Lato" panose="020F0502020204030203" pitchFamily="34" charset="0"/>
              </a:rPr>
              <a:t>BALTIMORE CITY </a:t>
            </a:r>
            <a:r>
              <a:rPr lang="en-US" sz="800" b="1" spc="30" baseline="0">
                <a:solidFill>
                  <a:srgbClr val="1DA79D"/>
                </a:solidFill>
                <a:latin typeface="Lato" panose="020F0502020204030203" pitchFamily="34" charset="0"/>
              </a:rPr>
              <a:t>DEPARTMENT OF HOUSING &amp; COMMUNITY DEVELOPMENT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88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>
            <a:extLst>
              <a:ext uri="{FF2B5EF4-FFF2-40B4-BE49-F238E27FC236}">
                <a16:creationId xmlns:a16="http://schemas.microsoft.com/office/drawing/2014/main" id="{A52DB17F-5674-6E2A-A31B-C9FDDC6FBE1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F752A7-C5FC-269B-D28F-7C1AE1432777}"/>
              </a:ext>
            </a:extLst>
          </p:cNvPr>
          <p:cNvSpPr/>
          <p:nvPr userDrawn="1"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1DA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23660-7C70-FD88-F02A-72B9F73D7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1260481-E721-46B9-9FAF-10E61FC5A46B}" type="datetime1">
              <a:rPr lang="en-US" altLang="en-US"/>
              <a:pPr>
                <a:defRPr/>
              </a:pPr>
              <a:t>12/19/2024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643828-EE8E-DAF0-A04F-B68BBA022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1D80859-2049-47EC-A825-97D27FF2F9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73BDD6D-DED3-A6B8-BEDA-8F59B247DA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1357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1" r:id="rId3"/>
    <p:sldLayoutId id="2147483702" r:id="rId4"/>
    <p:sldLayoutId id="2147483705" r:id="rId5"/>
    <p:sldLayoutId id="2147483706" r:id="rId6"/>
    <p:sldLayoutId id="2147483707" r:id="rId7"/>
    <p:sldLayoutId id="2147483708" r:id="rId8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neighborlysoftware.com/baltimoremd/Participan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munity_Development_Block_Gra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gift-png/download/162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22618"/>
            <a:ext cx="9144000" cy="820882"/>
          </a:xfrm>
          <a:prstGeom prst="rect">
            <a:avLst/>
          </a:prstGeom>
          <a:solidFill>
            <a:srgbClr val="1D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432" y="2758359"/>
            <a:ext cx="914886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spc="50">
                <a:latin typeface="Lato Black"/>
                <a:ea typeface="Lato Black"/>
                <a:cs typeface="Lato Black"/>
              </a:rPr>
              <a:t>CDBG Application Process – City Agencies</a:t>
            </a:r>
            <a:endParaRPr lang="en-US"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2525230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82775" y="4594560"/>
            <a:ext cx="53784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spc="70">
                <a:solidFill>
                  <a:schemeClr val="bg1"/>
                </a:solidFill>
                <a:latin typeface="Lato" panose="020F0502020204030203" pitchFamily="34" charset="0"/>
              </a:rPr>
              <a:t>© Created by Baltimore City Department of Housing &amp; Community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15" y="472430"/>
            <a:ext cx="3015346" cy="16423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491B6B-B1FA-4761-8060-EEBAA998571A}"/>
              </a:ext>
            </a:extLst>
          </p:cNvPr>
          <p:cNvSpPr txBox="1"/>
          <p:nvPr/>
        </p:nvSpPr>
        <p:spPr>
          <a:xfrm>
            <a:off x="2969" y="3360819"/>
            <a:ext cx="914430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Arial"/>
                <a:ea typeface="ＭＳ Ｐゴシック"/>
                <a:cs typeface="Arial"/>
              </a:rPr>
              <a:t>December 19,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68547" y="2037378"/>
            <a:ext cx="94618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US" sz="1200">
              <a:solidFill>
                <a:schemeClr val="accent3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25544-6F60-5CB1-C83A-3D32E9B4608D}"/>
              </a:ext>
            </a:extLst>
          </p:cNvPr>
          <p:cNvSpPr txBox="1"/>
          <p:nvPr/>
        </p:nvSpPr>
        <p:spPr>
          <a:xfrm>
            <a:off x="1823170" y="151802"/>
            <a:ext cx="73258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Guidelines for Submission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82266-3D29-AF30-CFC0-11DB6E91BBE0}"/>
              </a:ext>
            </a:extLst>
          </p:cNvPr>
          <p:cNvSpPr txBox="1"/>
          <p:nvPr/>
        </p:nvSpPr>
        <p:spPr>
          <a:xfrm>
            <a:off x="282039" y="957447"/>
            <a:ext cx="8424058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400"/>
              </a:spcAft>
              <a:buAutoNum type="arabicPeriod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All applications must be completed in Neighborly</a:t>
            </a:r>
            <a:endParaRPr lang="en-US" sz="1600" dirty="0"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AutoNum type="arabicPeriod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Operating and Capital applications must be separated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AutoNum type="arabicPeriod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Failure to provide all required information could result in denial of the application</a:t>
            </a:r>
            <a:endParaRPr lang="en-US" sz="16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AutoNum type="arabicPeriod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All applications must be submitted in Neighborly by January 17, 2025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160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Note the following: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CDBG funds are limited so it is important that applications identify other resources available to assist with the program/project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Continued funding is not guaranteed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1600">
                <a:latin typeface="Arial"/>
                <a:ea typeface="ＭＳ Ｐゴシック"/>
                <a:cs typeface="Arial"/>
              </a:rPr>
              <a:t>HUD Allocations are expected to remain flat or be reduced in CFY 2026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Budget must be complete and accurate.  Incomplete and inaccurate budgets will not be scored or funded.  Changes to a budget after the application is submitted will not be allowed.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F750DB-7B4A-6D30-CFDF-FC23B6667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792" y="841574"/>
            <a:ext cx="8315553" cy="3131018"/>
          </a:xfrm>
        </p:spPr>
        <p:txBody>
          <a:bodyPr vert="horz" lIns="0" tIns="0" rIns="0" bIns="0" anchor="t"/>
          <a:lstStyle/>
          <a:p>
            <a:pPr algn="ctr"/>
            <a:r>
              <a:rPr lang="en-US" sz="3200" dirty="0">
                <a:ea typeface="ＭＳ Ｐゴシック"/>
              </a:rPr>
              <a:t>Demonstration</a:t>
            </a:r>
            <a:endParaRPr lang="en-US" sz="3200" dirty="0"/>
          </a:p>
          <a:p>
            <a:pPr algn="ctr"/>
            <a:r>
              <a:rPr lang="en-US" sz="3200" dirty="0">
                <a:ea typeface="ＭＳ Ｐゴシック"/>
              </a:rPr>
              <a:t> of Neighborly CD-51 Application</a:t>
            </a:r>
          </a:p>
          <a:p>
            <a:pPr algn="ctr"/>
            <a:endParaRPr lang="en-US" sz="2800" dirty="0"/>
          </a:p>
          <a:p>
            <a:pPr algn="ctr"/>
            <a:r>
              <a:rPr lang="en-US" sz="2400" b="0" dirty="0">
                <a:ea typeface="+mn-lt"/>
                <a:cs typeface="+mn-lt"/>
                <a:hlinkClick r:id="rId2"/>
              </a:rPr>
              <a:t>https://portal.neighborlysoftware.com/baltimoremd/Participant</a:t>
            </a:r>
            <a:endParaRPr lang="en-US" sz="2400" b="0" dirty="0">
              <a:ea typeface="+mn-lt"/>
              <a:cs typeface="+mn-lt"/>
            </a:endParaRPr>
          </a:p>
          <a:p>
            <a:pPr algn="ctr"/>
            <a:endParaRPr lang="en-US" sz="2800" b="0" dirty="0">
              <a:ea typeface="+mn-lt"/>
              <a:cs typeface="+mn-lt"/>
            </a:endParaRPr>
          </a:p>
          <a:p>
            <a:pPr algn="ctr"/>
            <a:r>
              <a:rPr lang="en-US" sz="2800" b="0" dirty="0">
                <a:ea typeface="+mn-lt"/>
                <a:cs typeface="+mn-lt"/>
              </a:rPr>
              <a:t>Link to new application available on DHCD website – Plans &amp; Reports page.</a:t>
            </a:r>
          </a:p>
          <a:p>
            <a:pPr algn="ctr"/>
            <a:r>
              <a:rPr lang="en-US" sz="2400" dirty="0"/>
              <a:t>www.baltimorecity.gov\m\plans-reports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5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68547" y="2037378"/>
            <a:ext cx="94618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US" sz="1200">
              <a:solidFill>
                <a:schemeClr val="accent3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25544-6F60-5CB1-C83A-3D32E9B4608D}"/>
              </a:ext>
            </a:extLst>
          </p:cNvPr>
          <p:cNvSpPr txBox="1"/>
          <p:nvPr/>
        </p:nvSpPr>
        <p:spPr>
          <a:xfrm>
            <a:off x="1823170" y="151802"/>
            <a:ext cx="73258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The CDBG Program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3EC4B-5329-2620-C9F2-C0F57EF08477}"/>
              </a:ext>
            </a:extLst>
          </p:cNvPr>
          <p:cNvSpPr txBox="1"/>
          <p:nvPr/>
        </p:nvSpPr>
        <p:spPr>
          <a:xfrm>
            <a:off x="265934" y="1134037"/>
            <a:ext cx="8483435" cy="2687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CDBG is a federally-funded program, designed to assist local jurisdictions implement community develop initiatives that address the core goals of Title I of the Housing and Community Development Act of 1974 as amended.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latin typeface="Arial"/>
                <a:ea typeface="ＭＳ Ｐゴシック"/>
                <a:cs typeface="Arial"/>
              </a:rPr>
              <a:t>These goals are to develop viable communities by providing:</a:t>
            </a:r>
          </a:p>
          <a:p>
            <a:endParaRPr lang="en-US">
              <a:latin typeface="Arial"/>
              <a:ea typeface="ＭＳ Ｐゴシック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Decent housing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A suitable living environment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Expanding economic opportunities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75E6E4-DA39-29CA-5F10-F876E15C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706" y="3245731"/>
            <a:ext cx="2447746" cy="16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68547" y="2037378"/>
            <a:ext cx="94618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US" sz="1200">
              <a:solidFill>
                <a:schemeClr val="accent3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25544-6F60-5CB1-C83A-3D32E9B4608D}"/>
              </a:ext>
            </a:extLst>
          </p:cNvPr>
          <p:cNvSpPr txBox="1"/>
          <p:nvPr/>
        </p:nvSpPr>
        <p:spPr>
          <a:xfrm>
            <a:off x="1823170" y="151802"/>
            <a:ext cx="73258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CDBG National Objectives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3EC4B-5329-2620-C9F2-C0F57EF08477}"/>
              </a:ext>
            </a:extLst>
          </p:cNvPr>
          <p:cNvSpPr txBox="1"/>
          <p:nvPr/>
        </p:nvSpPr>
        <p:spPr>
          <a:xfrm>
            <a:off x="233585" y="1101688"/>
            <a:ext cx="8569699" cy="18569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In order to qualify for CDBG funding, each activity must be eligible and address one of the following national objectives as established by the Act:</a:t>
            </a:r>
          </a:p>
          <a:p>
            <a:endParaRPr lang="en-US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Provide benefit to low- and moderate-income persons or</a:t>
            </a:r>
            <a:endParaRPr lang="en-US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Aid in the prevention of elimination of slums and blight or</a:t>
            </a:r>
            <a:endParaRPr lang="en-US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Address an urgent need (such as earthquakes, floods, severe hurricanes)</a:t>
            </a:r>
            <a:endParaRPr lang="en-US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1F94B5-771A-568E-4931-97EC8FFF8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4637" y="3173802"/>
            <a:ext cx="1577915" cy="15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68547" y="2037378"/>
            <a:ext cx="94618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US" sz="1200">
              <a:solidFill>
                <a:schemeClr val="accent3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25544-6F60-5CB1-C83A-3D32E9B4608D}"/>
              </a:ext>
            </a:extLst>
          </p:cNvPr>
          <p:cNvSpPr txBox="1"/>
          <p:nvPr/>
        </p:nvSpPr>
        <p:spPr>
          <a:xfrm>
            <a:off x="1823170" y="151802"/>
            <a:ext cx="73258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Eligible Activities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3EC4B-5329-2620-C9F2-C0F57EF08477}"/>
              </a:ext>
            </a:extLst>
          </p:cNvPr>
          <p:cNvSpPr txBox="1"/>
          <p:nvPr/>
        </p:nvSpPr>
        <p:spPr>
          <a:xfrm>
            <a:off x="233585" y="1101688"/>
            <a:ext cx="8569699" cy="3311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Activities that are eligible for CDBG funding include:</a:t>
            </a:r>
          </a:p>
          <a:p>
            <a:endParaRPr lang="en-US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Acquisition, relocation and demolition of real property</a:t>
            </a:r>
            <a:endParaRPr lang="en-US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Rehabilitation of residential and non-residential structures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Construction of public facilities and improvements such as water and sewer facilities, streets, neighborhood centers, and the conversion of school buildings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Public services (within certain limits)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Activities relating to energy conservation and renewable energy resources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Provision of assistance to profit-motivated businesses to carry out economic development and job creation/retention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37165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68547" y="2037378"/>
            <a:ext cx="94618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US" sz="1200">
              <a:solidFill>
                <a:schemeClr val="accent3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25544-6F60-5CB1-C83A-3D32E9B4608D}"/>
              </a:ext>
            </a:extLst>
          </p:cNvPr>
          <p:cNvSpPr txBox="1"/>
          <p:nvPr/>
        </p:nvSpPr>
        <p:spPr>
          <a:xfrm>
            <a:off x="1823170" y="151802"/>
            <a:ext cx="73258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Eligible Activities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3EC4B-5329-2620-C9F2-C0F57EF08477}"/>
              </a:ext>
            </a:extLst>
          </p:cNvPr>
          <p:cNvSpPr txBox="1"/>
          <p:nvPr/>
        </p:nvSpPr>
        <p:spPr>
          <a:xfrm>
            <a:off x="233585" y="1101688"/>
            <a:ext cx="8569699" cy="31188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Ineligible activities include:</a:t>
            </a:r>
          </a:p>
          <a:p>
            <a:endParaRPr lang="en-US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Fundraising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Political activities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Expenses required to carry out the regular responsibilities of local government</a:t>
            </a:r>
            <a:endParaRPr lang="en-US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Income payments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Construction/rehabilitation of buildings or portions thereof used for general conduct of government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Purchase of equipment, fixtures, motor vehicles, furnishings or other personal property</a:t>
            </a:r>
          </a:p>
        </p:txBody>
      </p:sp>
    </p:spTree>
    <p:extLst>
      <p:ext uri="{BB962C8B-B14F-4D97-AF65-F5344CB8AC3E}">
        <p14:creationId xmlns:p14="http://schemas.microsoft.com/office/powerpoint/2010/main" val="19708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68547" y="2037378"/>
            <a:ext cx="94618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US" sz="1200">
              <a:solidFill>
                <a:schemeClr val="accent3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25544-6F60-5CB1-C83A-3D32E9B4608D}"/>
              </a:ext>
            </a:extLst>
          </p:cNvPr>
          <p:cNvSpPr txBox="1"/>
          <p:nvPr/>
        </p:nvSpPr>
        <p:spPr>
          <a:xfrm>
            <a:off x="1823170" y="151802"/>
            <a:ext cx="73258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Unallowable Costs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3EC4B-5329-2620-C9F2-C0F57EF08477}"/>
              </a:ext>
            </a:extLst>
          </p:cNvPr>
          <p:cNvSpPr txBox="1"/>
          <p:nvPr/>
        </p:nvSpPr>
        <p:spPr>
          <a:xfrm>
            <a:off x="233585" y="853679"/>
            <a:ext cx="856969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ea typeface="ＭＳ Ｐゴシック"/>
                <a:cs typeface="Arial"/>
              </a:rPr>
              <a:t>Costs that are unallowable under the CDBG program include:</a:t>
            </a:r>
          </a:p>
          <a:p>
            <a:endParaRPr lang="en-US"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Bad debts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Contributions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Entertainment costs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Fines and penalties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Fundraising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Losses on other awards</a:t>
            </a:r>
            <a:endParaRPr lang="en-US"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Contingencies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Donations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Gifts and awards</a:t>
            </a:r>
            <a:endParaRPr lang="en-US"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Interest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latin typeface="Arial"/>
                <a:ea typeface="ＭＳ Ｐゴシック"/>
                <a:cs typeface="Arial"/>
              </a:rPr>
              <a:t>Litigation expenses</a:t>
            </a:r>
            <a:endParaRPr lang="en-US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6746E-11BD-0A55-B99B-7627E5C80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54631" y="3222506"/>
            <a:ext cx="1424188" cy="15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68547" y="2037378"/>
            <a:ext cx="94618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US" sz="1200">
              <a:solidFill>
                <a:schemeClr val="accent3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25544-6F60-5CB1-C83A-3D32E9B4608D}"/>
              </a:ext>
            </a:extLst>
          </p:cNvPr>
          <p:cNvSpPr txBox="1"/>
          <p:nvPr/>
        </p:nvSpPr>
        <p:spPr>
          <a:xfrm>
            <a:off x="1823170" y="151802"/>
            <a:ext cx="73258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Limits on the Use of Funds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3EC4B-5329-2620-C9F2-C0F57EF08477}"/>
              </a:ext>
            </a:extLst>
          </p:cNvPr>
          <p:cNvSpPr txBox="1"/>
          <p:nvPr/>
        </p:nvSpPr>
        <p:spPr>
          <a:xfrm>
            <a:off x="212019" y="983074"/>
            <a:ext cx="8569699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Arial"/>
                <a:ea typeface="ＭＳ Ｐゴシック"/>
                <a:cs typeface="Arial"/>
              </a:rPr>
              <a:t>Attention should be paid to the following limits on the use of CDBG funds:</a:t>
            </a:r>
          </a:p>
          <a:p>
            <a:endParaRPr lang="en-US" sz="1600">
              <a:latin typeface="Arial"/>
              <a:ea typeface="ＭＳ Ｐゴシック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2000">
                <a:latin typeface="Arial"/>
                <a:ea typeface="ＭＳ Ｐゴシック"/>
                <a:cs typeface="Arial"/>
              </a:rPr>
              <a:t>Separate applications must be completed for operating support and capital projects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2000">
                <a:latin typeface="Arial"/>
                <a:ea typeface="ＭＳ Ｐゴシック"/>
                <a:cs typeface="Arial"/>
              </a:rPr>
              <a:t>Funding requests to acquire property for an eligible use must identify site, sales price, and estimated value based on comparable market values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2000">
                <a:latin typeface="Arial"/>
                <a:ea typeface="ＭＳ Ｐゴシック"/>
                <a:cs typeface="Arial"/>
              </a:rPr>
              <a:t>Capital cost must be supported by cost estimates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2000">
                <a:latin typeface="Arial"/>
                <a:ea typeface="ＭＳ Ｐゴシック"/>
                <a:cs typeface="Arial"/>
              </a:rPr>
              <a:t>If funds are awarded for construction projects, a small percentage of the grant will be retained for City inspection and monitoring costs</a:t>
            </a:r>
            <a:endParaRPr lang="en-US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1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68547" y="2037378"/>
            <a:ext cx="94618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US" sz="1200">
              <a:solidFill>
                <a:schemeClr val="accent3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25544-6F60-5CB1-C83A-3D32E9B4608D}"/>
              </a:ext>
            </a:extLst>
          </p:cNvPr>
          <p:cNvSpPr txBox="1"/>
          <p:nvPr/>
        </p:nvSpPr>
        <p:spPr>
          <a:xfrm>
            <a:off x="1823170" y="151802"/>
            <a:ext cx="73258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Mayoral Priorities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3EC4B-5329-2620-C9F2-C0F57EF08477}"/>
              </a:ext>
            </a:extLst>
          </p:cNvPr>
          <p:cNvSpPr txBox="1"/>
          <p:nvPr/>
        </p:nvSpPr>
        <p:spPr>
          <a:xfrm>
            <a:off x="222802" y="799763"/>
            <a:ext cx="8569699" cy="30059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ea typeface="ＭＳ Ｐゴシック"/>
                <a:cs typeface="Arial"/>
              </a:rPr>
              <a:t>Applicants should indicate how their programs or activities would meet a Mayoral Pillar and one of the objectives outlined in the City of Baltimore five-year consolidated plan (2020 – 2025).</a:t>
            </a:r>
          </a:p>
          <a:p>
            <a:endParaRPr lang="en-US" sz="1600">
              <a:cs typeface="Arial"/>
            </a:endParaRPr>
          </a:p>
          <a:p>
            <a:r>
              <a:rPr lang="en-US" sz="1600">
                <a:latin typeface="Arial"/>
                <a:ea typeface="ＭＳ Ｐゴシック"/>
                <a:cs typeface="Arial"/>
              </a:rPr>
              <a:t>Mayoral pillars include:</a:t>
            </a:r>
          </a:p>
          <a:p>
            <a:endParaRPr lang="en-US" sz="1600">
              <a:latin typeface="Arial"/>
              <a:ea typeface="ＭＳ Ｐゴシック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1600">
                <a:latin typeface="Arial"/>
                <a:ea typeface="ＭＳ Ｐゴシック"/>
                <a:cs typeface="Arial"/>
              </a:rPr>
              <a:t>Building public safety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1600">
                <a:latin typeface="Arial"/>
                <a:ea typeface="ＭＳ Ｐゴシック"/>
                <a:cs typeface="Arial"/>
              </a:rPr>
              <a:t>Prioritizing youth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1600">
                <a:latin typeface="Arial"/>
                <a:ea typeface="ＭＳ Ｐゴシック"/>
                <a:cs typeface="Arial"/>
              </a:rPr>
              <a:t>Clean and healthy communities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1600">
                <a:latin typeface="Arial"/>
                <a:ea typeface="ＭＳ Ｐゴシック"/>
                <a:cs typeface="Arial"/>
              </a:rPr>
              <a:t>Equitable neighborhood development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Calibri"/>
              <a:buChar char="-"/>
            </a:pPr>
            <a:r>
              <a:rPr lang="en-US" sz="1600">
                <a:latin typeface="Arial"/>
                <a:ea typeface="ＭＳ Ｐゴシック"/>
                <a:cs typeface="Arial"/>
              </a:rPr>
              <a:t>Responsible stewardship of city resources</a:t>
            </a:r>
          </a:p>
        </p:txBody>
      </p:sp>
    </p:spTree>
    <p:extLst>
      <p:ext uri="{BB962C8B-B14F-4D97-AF65-F5344CB8AC3E}">
        <p14:creationId xmlns:p14="http://schemas.microsoft.com/office/powerpoint/2010/main" val="30586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1DA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68547" y="2037378"/>
            <a:ext cx="94618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US" sz="1200">
              <a:solidFill>
                <a:schemeClr val="accent3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25544-6F60-5CB1-C83A-3D32E9B4608D}"/>
              </a:ext>
            </a:extLst>
          </p:cNvPr>
          <p:cNvSpPr txBox="1"/>
          <p:nvPr/>
        </p:nvSpPr>
        <p:spPr>
          <a:xfrm>
            <a:off x="1823170" y="151802"/>
            <a:ext cx="73258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Timeline for CD51</a:t>
            </a:r>
            <a:endParaRPr lang="en-US" sz="200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A92F10-40CA-7905-0348-19E3D3817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18617"/>
              </p:ext>
            </p:extLst>
          </p:nvPr>
        </p:nvGraphicFramePr>
        <p:xfrm>
          <a:off x="523623" y="938037"/>
          <a:ext cx="7495750" cy="33622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77536">
                  <a:extLst>
                    <a:ext uri="{9D8B030D-6E8A-4147-A177-3AD203B41FA5}">
                      <a16:colId xmlns:a16="http://schemas.microsoft.com/office/drawing/2014/main" val="452307741"/>
                    </a:ext>
                  </a:extLst>
                </a:gridCol>
                <a:gridCol w="6218214">
                  <a:extLst>
                    <a:ext uri="{9D8B030D-6E8A-4147-A177-3AD203B41FA5}">
                      <a16:colId xmlns:a16="http://schemas.microsoft.com/office/drawing/2014/main" val="2651391192"/>
                    </a:ext>
                  </a:extLst>
                </a:gridCol>
              </a:tblGrid>
              <a:tr h="313602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80843"/>
                  </a:ext>
                </a:extLst>
              </a:tr>
              <a:tr h="3136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Dec. 2,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Needs/performance public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54884"/>
                  </a:ext>
                </a:extLst>
              </a:tr>
              <a:tr h="3136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Jan. 17,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Deadline for submission of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21851"/>
                  </a:ext>
                </a:extLst>
              </a:tr>
              <a:tr h="3136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Jan/Feb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Review awards and finalize propose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2512"/>
                  </a:ext>
                </a:extLst>
              </a:tr>
              <a:tr h="3136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Jan/April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Prepare the draft Annual Action Plan for public review and 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21652"/>
                  </a:ext>
                </a:extLst>
              </a:tr>
              <a:tr h="3136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April/May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Public hearing on draft Annual Action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95557"/>
                  </a:ext>
                </a:extLst>
              </a:tr>
              <a:tr h="5080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May 10,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Deadline for written comments on draft Annual Action Plan</a:t>
                      </a:r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Review of all public comments</a:t>
                      </a:r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Finalize Annual Action Plan and submit to City's Board of Estimates for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41542"/>
                  </a:ext>
                </a:extLst>
              </a:tr>
              <a:tr h="3136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May 17,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Submit Annual Action Plan to HUD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07086"/>
                  </a:ext>
                </a:extLst>
              </a:tr>
              <a:tr h="3136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June/July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HUD approves Annual Action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649817"/>
                  </a:ext>
                </a:extLst>
              </a:tr>
              <a:tr h="2527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July 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/>
                        <a:t>Program year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335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3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NYU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0A745DB49A9409E593EA089E59455" ma:contentTypeVersion="18" ma:contentTypeDescription="Create a new document." ma:contentTypeScope="" ma:versionID="a68611e2008414b7c364f607927d6f43">
  <xsd:schema xmlns:xsd="http://www.w3.org/2001/XMLSchema" xmlns:xs="http://www.w3.org/2001/XMLSchema" xmlns:p="http://schemas.microsoft.com/office/2006/metadata/properties" xmlns:ns2="8a94d91d-5ca2-4cc8-ad13-3e6fe563f117" xmlns:ns3="4ae32148-96ef-4472-81c4-ed02e498db5b" targetNamespace="http://schemas.microsoft.com/office/2006/metadata/properties" ma:root="true" ma:fieldsID="02d469a7e894842d0a4b5b4593a9023b" ns2:_="" ns3:_="">
    <xsd:import namespace="8a94d91d-5ca2-4cc8-ad13-3e6fe563f117"/>
    <xsd:import namespace="4ae32148-96ef-4472-81c4-ed02e498db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4d91d-5ca2-4cc8-ad13-3e6fe563f1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fb6d89-a7ca-46e3-8c5e-034564ac1562}" ma:internalName="TaxCatchAll" ma:showField="CatchAllData" ma:web="8a94d91d-5ca2-4cc8-ad13-3e6fe563f1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32148-96ef-4472-81c4-ed02e498d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f7b5f8-060a-4a29-ade1-cc5a2d5713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e32148-96ef-4472-81c4-ed02e498db5b">
      <Terms xmlns="http://schemas.microsoft.com/office/infopath/2007/PartnerControls"/>
    </lcf76f155ced4ddcb4097134ff3c332f>
    <TaxCatchAll xmlns="8a94d91d-5ca2-4cc8-ad13-3e6fe563f117" xsi:nil="true"/>
  </documentManagement>
</p:properties>
</file>

<file path=customXml/itemProps1.xml><?xml version="1.0" encoding="utf-8"?>
<ds:datastoreItem xmlns:ds="http://schemas.openxmlformats.org/officeDocument/2006/customXml" ds:itemID="{F876B001-2E46-46A5-A85E-FF4075D3CCD2}">
  <ds:schemaRefs>
    <ds:schemaRef ds:uri="4ae32148-96ef-4472-81c4-ed02e498db5b"/>
    <ds:schemaRef ds:uri="8a94d91d-5ca2-4cc8-ad13-3e6fe563f1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1E5741-BAFE-4082-844A-486A7E5DF2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1FCB4-A9D9-448B-9936-3BA3F75FDD89}">
  <ds:schemaRefs>
    <ds:schemaRef ds:uri="4ae32148-96ef-4472-81c4-ed02e498db5b"/>
    <ds:schemaRef ds:uri="8a94d91d-5ca2-4cc8-ad13-3e6fe563f1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719</Words>
  <Application>Microsoft Office PowerPoint</Application>
  <PresentationFormat>On-screen Show (16:9)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Lato</vt:lpstr>
      <vt:lpstr>Lato Black</vt:lpstr>
      <vt:lpstr>Wingdings</vt:lpstr>
      <vt:lpstr>NYU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Fielder, David (DHCD)</cp:lastModifiedBy>
  <cp:revision>53</cp:revision>
  <dcterms:created xsi:type="dcterms:W3CDTF">2013-09-03T13:03:01Z</dcterms:created>
  <dcterms:modified xsi:type="dcterms:W3CDTF">2024-12-19T16:43:00Z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0x010100C280A745DB49A9409E593EA089E59455</vt:lpwstr>
  </property>
  <property fmtid="{D5CDD505-2E9C-101B-9397-08002B2CF9AE}" pid="3" name="MediaServiceImageTags">
    <vt:lpwstr/>
  </property>
</Properties>
</file>